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77" r:id="rId5"/>
    <p:sldId id="278" r:id="rId6"/>
    <p:sldId id="279" r:id="rId7"/>
    <p:sldId id="281" r:id="rId8"/>
    <p:sldId id="282" r:id="rId9"/>
    <p:sldId id="280" r:id="rId10"/>
    <p:sldId id="284" r:id="rId11"/>
    <p:sldId id="285" r:id="rId12"/>
    <p:sldId id="294" r:id="rId13"/>
    <p:sldId id="286" r:id="rId14"/>
    <p:sldId id="295" r:id="rId15"/>
    <p:sldId id="287" r:id="rId16"/>
    <p:sldId id="288" r:id="rId17"/>
    <p:sldId id="289" r:id="rId18"/>
    <p:sldId id="290" r:id="rId19"/>
    <p:sldId id="291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B4466-47A4-4794-BB61-AA18A3453B1C}" v="345" dt="2020-02-08T23:50:3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secure user authorization story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Johnie J. </a:t>
            </a:r>
            <a:r>
              <a:rPr lang="en-US" dirty="0" err="1"/>
              <a:t>karr</a:t>
            </a:r>
            <a:endParaRPr lang="en-US" dirty="0"/>
          </a:p>
          <a:p>
            <a:pPr algn="ctr"/>
            <a:r>
              <a:rPr lang="en-US" dirty="0"/>
              <a:t>Code </a:t>
            </a:r>
            <a:r>
              <a:rPr lang="en-US" dirty="0" err="1"/>
              <a:t>palousa</a:t>
            </a:r>
            <a:endParaRPr lang="en-US" dirty="0"/>
          </a:p>
          <a:p>
            <a:pPr algn="ctr"/>
            <a:r>
              <a:rPr lang="en-US" dirty="0"/>
              <a:t>august 20, 2020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Using time to crack as a password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111111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Pwned</a:t>
            </a:r>
            <a:r>
              <a:rPr lang="en-US" sz="2800" dirty="0"/>
              <a:t> Passwords” </a:t>
            </a:r>
            <a:r>
              <a:rPr lang="en-US" sz="2800" dirty="0" err="1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857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Work with password managers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Assume password managers make better passwords than your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context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block automated DOM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obscure names for password fields</a:t>
            </a:r>
          </a:p>
        </p:txBody>
      </p:sp>
    </p:spTree>
    <p:extLst>
      <p:ext uri="{BB962C8B-B14F-4D97-AF65-F5344CB8AC3E}">
        <p14:creationId xmlns:p14="http://schemas.microsoft.com/office/powerpoint/2010/main" val="24093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use SSL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 </a:t>
            </a:r>
            <a:r>
              <a:rPr lang="en-US" sz="3600"/>
              <a:t>doesn’t exist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No matter if username is wrong or password is wrong, the message should be the same.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“The username does not exist or the password is incorrect”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password managers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the nature of your application is sensitive, allow option for MFA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5772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username/email doesn’t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is not uncommon for people to have multiple email addresses, so the message should always be the same, but the behavior should depend on the user being found in your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“An email has been sent to the email provided”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14315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not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explaining someone used that email to request a password reset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suggest that a different email address was used to register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invite the person to create an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with a unique link to change their password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link in the email should expire after a determined amount of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password reset should not bypass any MFA the user </a:t>
            </a:r>
            <a:r>
              <a:rPr lang="en-US" sz="2400"/>
              <a:t>has enabled</a:t>
            </a: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 link should be a one-time use, expiring as soon as new password submitted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user's password should not be reset until the reset form is submitted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/>
              <a:t>Forgot password Email</a:t>
            </a:r>
          </a:p>
        </p:txBody>
      </p:sp>
    </p:spTree>
    <p:extLst>
      <p:ext uri="{BB962C8B-B14F-4D97-AF65-F5344CB8AC3E}">
        <p14:creationId xmlns:p14="http://schemas.microsoft.com/office/powerpoint/2010/main" val="3285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Consider going password-less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Let someone else store/manage the password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Facebook; Microsoft; Google; etc.…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“magic link” or authenticator app integration or other MFA method in lieu of a password that you must store</a:t>
            </a:r>
          </a:p>
        </p:txBody>
      </p:sp>
    </p:spTree>
    <p:extLst>
      <p:ext uri="{BB962C8B-B14F-4D97-AF65-F5344CB8AC3E}">
        <p14:creationId xmlns:p14="http://schemas.microsoft.com/office/powerpoint/2010/main" val="23022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3DED7-2519-4B14-A042-AC8CD13C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6C30626-E715-4391-A7F4-46D52A54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johniekarr.wordpress.com</a:t>
            </a:r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dotNetPrgmr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johniekarr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johnie.karr@hotmail.com</a:t>
            </a:r>
          </a:p>
          <a:p>
            <a:pPr marL="0" indent="0">
              <a:buNone/>
            </a:pPr>
            <a:r>
              <a:rPr lang="en-US" sz="2400" dirty="0"/>
              <a:t>github.com/jkarr/</a:t>
            </a:r>
            <a:r>
              <a:rPr lang="en-US" sz="2400" dirty="0" err="1"/>
              <a:t>CodePaLOUsa</a:t>
            </a:r>
            <a:r>
              <a:rPr lang="en-US" sz="2400" dirty="0"/>
              <a:t>/2020</a:t>
            </a:r>
          </a:p>
        </p:txBody>
      </p:sp>
    </p:spTree>
    <p:extLst>
      <p:ext uri="{BB962C8B-B14F-4D97-AF65-F5344CB8AC3E}">
        <p14:creationId xmlns:p14="http://schemas.microsoft.com/office/powerpoint/2010/main" val="39882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84534"/>
            <a:ext cx="6282266" cy="34066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johniekarr.wordpress.com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dotNetPrgmr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linkedin.com/in/</a:t>
            </a:r>
            <a:r>
              <a:rPr lang="en-US" dirty="0" err="1"/>
              <a:t>johniekarr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johnie.karr@hotmail.com</a:t>
            </a: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4557FE-915E-4A55-9F54-1F2977B5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87190"/>
            <a:ext cx="3445714" cy="38074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9F72-A857-4DC1-A92F-2BFC07857C28}"/>
              </a:ext>
            </a:extLst>
          </p:cNvPr>
          <p:cNvSpPr txBox="1"/>
          <p:nvPr/>
        </p:nvSpPr>
        <p:spPr>
          <a:xfrm>
            <a:off x="685801" y="1724125"/>
            <a:ext cx="5337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Senior Software Engineer</a:t>
            </a:r>
          </a:p>
          <a:p>
            <a:pPr>
              <a:spcAft>
                <a:spcPts val="600"/>
              </a:spcAft>
            </a:pPr>
            <a:r>
              <a:rPr lang="en-US" dirty="0"/>
              <a:t>ScholarRx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Devoted</a:t>
            </a:r>
          </a:p>
          <a:p>
            <a:pPr>
              <a:spcAft>
                <a:spcPts val="600"/>
              </a:spcAft>
            </a:pPr>
            <a:r>
              <a:rPr lang="en-US" dirty="0"/>
              <a:t>	Husband, Father, Follower of Christ</a:t>
            </a: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223A548-20DD-440E-B771-045CB1DEE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6" r="4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A5B9F-46A1-4B8E-B23B-23B7E7C73F22}"/>
              </a:ext>
            </a:extLst>
          </p:cNvPr>
          <p:cNvSpPr txBox="1"/>
          <p:nvPr/>
        </p:nvSpPr>
        <p:spPr>
          <a:xfrm>
            <a:off x="21" y="0"/>
            <a:ext cx="12191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EVERY APPLICATION NEEDS AUTHENTICATION</a:t>
            </a:r>
          </a:p>
          <a:p>
            <a:pPr algn="ctr"/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HOW DO WE DO IT CORRECTLY?</a:t>
            </a:r>
          </a:p>
        </p:txBody>
      </p:sp>
    </p:spTree>
    <p:extLst>
      <p:ext uri="{BB962C8B-B14F-4D97-AF65-F5344CB8AC3E}">
        <p14:creationId xmlns:p14="http://schemas.microsoft.com/office/powerpoint/2010/main" val="4498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ity at night&#10;&#10;Description automatically generated">
            <a:extLst>
              <a:ext uri="{FF2B5EF4-FFF2-40B4-BE49-F238E27FC236}">
                <a16:creationId xmlns:a16="http://schemas.microsoft.com/office/drawing/2014/main" id="{44D59A38-86FA-4ADC-B3FB-9F996F177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04556-D282-47C7-8D46-311870B4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86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3C64-3C09-46B9-864D-C04EA2451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1175"/>
            <a:ext cx="10131425" cy="4035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/>
              <a:t>4.1 billion records stolen in first half of 2019</a:t>
            </a:r>
          </a:p>
          <a:p>
            <a:pPr>
              <a:buFont typeface="Arial"/>
              <a:buChar char="•"/>
            </a:pPr>
            <a:r>
              <a:rPr lang="en-US" sz="3600" dirty="0"/>
              <a:t>22,651,933 records stolen every day</a:t>
            </a:r>
          </a:p>
          <a:p>
            <a:pPr>
              <a:buFont typeface="Arial"/>
              <a:buChar char="•"/>
            </a:pPr>
            <a:r>
              <a:rPr lang="en-US" sz="3600" dirty="0"/>
              <a:t>On average, it takes 6 months to detect a breach</a:t>
            </a:r>
          </a:p>
          <a:p>
            <a:pPr>
              <a:buFont typeface="Arial"/>
              <a:buChar char="•"/>
            </a:pPr>
            <a:r>
              <a:rPr lang="en-US" sz="3600" dirty="0"/>
              <a:t>And another 55 days to contain a breach</a:t>
            </a:r>
          </a:p>
        </p:txBody>
      </p:sp>
    </p:spTree>
    <p:extLst>
      <p:ext uri="{BB962C8B-B14F-4D97-AF65-F5344CB8AC3E}">
        <p14:creationId xmlns:p14="http://schemas.microsoft.com/office/powerpoint/2010/main" val="13847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BB90-CEFB-404B-BA23-D47BAE7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1506199" cy="1456267"/>
          </a:xfrm>
        </p:spPr>
        <p:txBody>
          <a:bodyPr>
            <a:normAutofit/>
          </a:bodyPr>
          <a:lstStyle/>
          <a:p>
            <a:r>
              <a:rPr lang="en-US" sz="6600" dirty="0"/>
              <a:t>How to handle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CCD7-31CE-4157-A9E5-E009BED1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0661"/>
            <a:ext cx="11506199" cy="5587340"/>
          </a:xfrm>
        </p:spPr>
        <p:txBody>
          <a:bodyPr>
            <a:normAutofit/>
          </a:bodyPr>
          <a:lstStyle/>
          <a:p>
            <a:r>
              <a:rPr lang="en-US" sz="3600" dirty="0"/>
              <a:t>Always encrypt passwords</a:t>
            </a:r>
          </a:p>
          <a:p>
            <a:r>
              <a:rPr lang="en-US" sz="3600" dirty="0"/>
              <a:t>Use policies that make sense</a:t>
            </a:r>
          </a:p>
          <a:p>
            <a:r>
              <a:rPr lang="en-US" sz="3600" dirty="0"/>
              <a:t>Work with password managers</a:t>
            </a:r>
          </a:p>
          <a:p>
            <a:r>
              <a:rPr lang="en-US" sz="3600" dirty="0"/>
              <a:t>Employ proper user workflow</a:t>
            </a:r>
          </a:p>
          <a:p>
            <a:r>
              <a:rPr lang="en-US" sz="3600" dirty="0"/>
              <a:t>Consider not using passwords at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Always encrypt passwords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Technically, encryption isn’t enough, passwords should always be hashed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Encrypted strings can be decrypted.  Hashes are one-way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Simple hashes aren’t good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Consider a pepper</a:t>
            </a:r>
          </a:p>
        </p:txBody>
      </p:sp>
    </p:spTree>
    <p:extLst>
      <p:ext uri="{BB962C8B-B14F-4D97-AF65-F5344CB8AC3E}">
        <p14:creationId xmlns:p14="http://schemas.microsoft.com/office/powerpoint/2010/main" val="42275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contain combinations of upper-case and lower-case letters and special characters 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not re-used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Better passwords are pass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passwords are randomly generated strings</a:t>
            </a:r>
          </a:p>
        </p:txBody>
      </p:sp>
    </p:spTree>
    <p:extLst>
      <p:ext uri="{BB962C8B-B14F-4D97-AF65-F5344CB8AC3E}">
        <p14:creationId xmlns:p14="http://schemas.microsoft.com/office/powerpoint/2010/main" val="3212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allow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an upper limit on the number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 limit on which special characters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employ password expiration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seemingly arbitrary password rules</a:t>
            </a:r>
          </a:p>
        </p:txBody>
      </p:sp>
    </p:spTree>
    <p:extLst>
      <p:ext uri="{BB962C8B-B14F-4D97-AF65-F5344CB8AC3E}">
        <p14:creationId xmlns:p14="http://schemas.microsoft.com/office/powerpoint/2010/main" val="21985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Allow or disallow?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based 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time </a:t>
            </a:r>
            <a:r>
              <a:rPr lang="en-US" sz="3600"/>
              <a:t>to crack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if found in existing breach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208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Building a secure user authorization story</vt:lpstr>
      <vt:lpstr>Who am i?</vt:lpstr>
      <vt:lpstr>PowerPoint Presentation</vt:lpstr>
      <vt:lpstr>Why is it important?</vt:lpstr>
      <vt:lpstr>How to handle passwords</vt:lpstr>
      <vt:lpstr>Always encrypt passwords</vt:lpstr>
      <vt:lpstr>Use policies that make sense</vt:lpstr>
      <vt:lpstr>Use policies that make sense</vt:lpstr>
      <vt:lpstr>Allow or disallow?</vt:lpstr>
      <vt:lpstr>demo</vt:lpstr>
      <vt:lpstr>demo</vt:lpstr>
      <vt:lpstr>Work with password managers</vt:lpstr>
      <vt:lpstr>Employ proper user workflow</vt:lpstr>
      <vt:lpstr>Employ proper user workflow</vt:lpstr>
      <vt:lpstr>Employ proper user workflow</vt:lpstr>
      <vt:lpstr>Consider going password-less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2020-02-09T00:36:43Z</dcterms:created>
  <dcterms:modified xsi:type="dcterms:W3CDTF">2020-08-13T11:54:29Z</dcterms:modified>
</cp:coreProperties>
</file>